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howGuides="1">
      <p:cViewPr varScale="1">
        <p:scale>
          <a:sx n="117" d="100"/>
          <a:sy n="117" d="100"/>
        </p:scale>
        <p:origin x="808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36807-CCAB-03CE-2246-D99F151952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2994BE-2401-722C-D1B7-9345976ACD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6E0FB-D2ED-CB68-AF06-157154AA3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B0DD6-227C-B44F-8362-95D3E2B2FD7E}" type="datetimeFigureOut">
              <a:rPr lang="en-US" smtClean="0"/>
              <a:t>5/13/24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700BB-7722-11D0-168F-C083A38FD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97E8B-F8B3-64C6-127A-A124C45B8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2C2C6-2666-E34C-A384-5D510A2B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180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BB96A-BFCF-BC67-3091-43033290D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B88244-4241-3BBF-C091-EA7E415ACC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91EA3-058A-610C-C66C-7657F2606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B0DD6-227C-B44F-8362-95D3E2B2FD7E}" type="datetimeFigureOut">
              <a:rPr lang="en-US" smtClean="0"/>
              <a:t>5/13/24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A2E364-087E-CBAE-B397-0E75584DE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93CAA-0F1F-0920-F77F-19658D7A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2C2C6-2666-E34C-A384-5D510A2B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197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5D9F2A-47D0-A3AA-F68D-664D27E62E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C3FFE4-76BB-2853-AC6E-1905B1ADE4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81F935-BBCB-B8C4-D1D0-5E13DEC64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B0DD6-227C-B44F-8362-95D3E2B2FD7E}" type="datetimeFigureOut">
              <a:rPr lang="en-US" smtClean="0"/>
              <a:t>5/13/24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AD86A0-2A3B-FAAE-970C-321028402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F62BB6-8C75-A6AA-E3EF-AC234D21E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2C2C6-2666-E34C-A384-5D510A2B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864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A95FE-E947-7FC3-5317-70C6465EC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0E190-763A-0D01-4BF3-9F373E081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3733A4-5184-6238-B345-3DA65D345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B0DD6-227C-B44F-8362-95D3E2B2FD7E}" type="datetimeFigureOut">
              <a:rPr lang="en-US" smtClean="0"/>
              <a:t>5/13/24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338D3-5B94-B2CC-0843-95F33DBC2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7299A-7C7E-1C4E-D980-2639B94DE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2C2C6-2666-E34C-A384-5D510A2B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61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324DD-54A5-9292-E901-87E9849A0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D475D-17BA-B7A3-0F81-51531055C3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4E3366-DB0C-2C74-184F-A2F319C5C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B0DD6-227C-B44F-8362-95D3E2B2FD7E}" type="datetimeFigureOut">
              <a:rPr lang="en-US" smtClean="0"/>
              <a:t>5/13/24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CD33E9-CA9C-38B9-9081-AA2C1E25A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53CD97-A991-D463-AD8B-BAF33D7D8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2C2C6-2666-E34C-A384-5D510A2B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586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7731D-E4A7-6212-6255-B9607A57A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B47F7E-3CC4-D27A-5F98-DC49EAEA2A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B37F1A-A354-5B29-6559-AB37276C2C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B938B7-ABDD-FD53-657E-C6599A66D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B0DD6-227C-B44F-8362-95D3E2B2FD7E}" type="datetimeFigureOut">
              <a:rPr lang="en-US" smtClean="0"/>
              <a:t>5/13/24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86BD04-8D70-F11B-1BAC-6632A77F4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C71863-A829-B40B-950A-476C9B07F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2C2C6-2666-E34C-A384-5D510A2B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116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3E3DA-2D46-8576-3037-E3D2339B8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71E1DE-41A6-B180-BCE2-8DE7366498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909396-42E4-86D6-633C-64C14AA799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8E7C1C-9F71-0338-DC5E-7F3FA04E26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E9AA17-027F-D251-0479-485EE67F43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9D4FC7-5F0E-DE77-7B16-86D5069A7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B0DD6-227C-B44F-8362-95D3E2B2FD7E}" type="datetimeFigureOut">
              <a:rPr lang="en-US" smtClean="0"/>
              <a:t>5/13/24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A14527-32B3-6494-5C33-40D568F78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4B777B-AFAF-6B8C-6F8A-13951D41D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2C2C6-2666-E34C-A384-5D510A2B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181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6AD91-FB64-B177-3B92-21886BCB0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3BC29C-D69C-7948-1F59-01E23C14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B0DD6-227C-B44F-8362-95D3E2B2FD7E}" type="datetimeFigureOut">
              <a:rPr lang="en-US" smtClean="0"/>
              <a:t>5/13/24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B2C549-70E8-AAA6-3EC0-4FA6D77F8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35AE52-C076-48F7-2526-41863B169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2C2C6-2666-E34C-A384-5D510A2B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466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EC4EB6-9F59-3011-2180-3FA689762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B0DD6-227C-B44F-8362-95D3E2B2FD7E}" type="datetimeFigureOut">
              <a:rPr lang="en-US" smtClean="0"/>
              <a:t>5/13/24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2E20DB-C132-F925-5312-E2304544C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017C2D-10B2-9DBD-81AC-803D19E60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2C2C6-2666-E34C-A384-5D510A2B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758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CEE20-C4FD-D3B7-7E81-598CBF589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A4034-F643-F39C-C24D-1BBE3E1CF2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D3DEC0-8D26-E035-C3F1-3966410F1A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980253-67F9-D0F6-5274-BBE5F0FFC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B0DD6-227C-B44F-8362-95D3E2B2FD7E}" type="datetimeFigureOut">
              <a:rPr lang="en-US" smtClean="0"/>
              <a:t>5/13/24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CE249B-7FAF-E30E-7278-F6AA33B62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FE93-424B-447E-4087-E6A1B8BBA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2C2C6-2666-E34C-A384-5D510A2B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446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3709E-E959-D094-ED07-E411DE597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F75843-8A4F-609B-3593-9CA863150D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B578DC-D085-1B33-7F25-037034F256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775EE3-2D82-27C5-4374-43D9E95BD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B0DD6-227C-B44F-8362-95D3E2B2FD7E}" type="datetimeFigureOut">
              <a:rPr lang="en-US" smtClean="0"/>
              <a:t>5/13/24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24EB0C-E1C6-0D16-6AC0-8170113A8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CF490-9CBB-ECAF-3B09-256C3304C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2C2C6-2666-E34C-A384-5D510A2B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825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623D31-F625-91A8-C8DB-0D50020D8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B28C7E-D0BF-F377-2D8F-F99983B53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F962AD-1D1C-7FF0-4204-C79B3EFE84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7B0DD6-227C-B44F-8362-95D3E2B2FD7E}" type="datetimeFigureOut">
              <a:rPr lang="en-US" smtClean="0"/>
              <a:t>5/13/24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3A81BB-1778-33C1-8066-7B82B6598A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7326C-4D7D-B727-DB13-480A02D4D5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952C2C6-2666-E34C-A384-5D510A2B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495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8994C-5E39-2FFA-0103-83108BE590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Millan vs. Farinotti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44328F-1C1C-9665-6073-66EB8B86C7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5/13/24</a:t>
            </a:r>
          </a:p>
        </p:txBody>
      </p:sp>
    </p:spTree>
    <p:extLst>
      <p:ext uri="{BB962C8B-B14F-4D97-AF65-F5344CB8AC3E}">
        <p14:creationId xmlns:p14="http://schemas.microsoft.com/office/powerpoint/2010/main" val="3259195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0889B-5F07-897D-6FE9-5E8C721EE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8AF5996-9FAA-9226-455C-6388235AEB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7C1CA23-06BB-889A-5F9F-9B2F4AE33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497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CE424-2B0D-3104-9AE3-076FEDDFB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36527623-4C70-BEDF-1F5B-D93A62ED2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191A020-5C0F-B0E5-F782-FA8E792976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689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CE95A-A6DE-9034-D822-D963CA86F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map of the united states&#10;&#10;Description automatically generated">
            <a:extLst>
              <a:ext uri="{FF2B5EF4-FFF2-40B4-BE49-F238E27FC236}">
                <a16:creationId xmlns:a16="http://schemas.microsoft.com/office/drawing/2014/main" id="{BF52D1C1-73F2-92DA-8480-DD938FA0CB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1648" y="0"/>
            <a:ext cx="10488704" cy="6858000"/>
          </a:xfrm>
        </p:spPr>
      </p:pic>
    </p:spTree>
    <p:extLst>
      <p:ext uri="{BB962C8B-B14F-4D97-AF65-F5344CB8AC3E}">
        <p14:creationId xmlns:p14="http://schemas.microsoft.com/office/powerpoint/2010/main" val="4047353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39E10-E83F-470B-6C89-615186BCD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map of the united states&#10;&#10;Description automatically generated">
            <a:extLst>
              <a:ext uri="{FF2B5EF4-FFF2-40B4-BE49-F238E27FC236}">
                <a16:creationId xmlns:a16="http://schemas.microsoft.com/office/drawing/2014/main" id="{182E61DA-9BDB-DC58-E80C-D47A9AA2C1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1647" y="0"/>
            <a:ext cx="10488706" cy="6858000"/>
          </a:xfrm>
        </p:spPr>
      </p:pic>
    </p:spTree>
    <p:extLst>
      <p:ext uri="{BB962C8B-B14F-4D97-AF65-F5344CB8AC3E}">
        <p14:creationId xmlns:p14="http://schemas.microsoft.com/office/powerpoint/2010/main" val="2870739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98925-8372-6E50-3E7B-EEED2ECB7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map of the united states&#10;&#10;Description automatically generated">
            <a:extLst>
              <a:ext uri="{FF2B5EF4-FFF2-40B4-BE49-F238E27FC236}">
                <a16:creationId xmlns:a16="http://schemas.microsoft.com/office/drawing/2014/main" id="{DB516B39-B6C1-CB10-D234-57F4034276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1647" y="0"/>
            <a:ext cx="10488706" cy="6858000"/>
          </a:xfrm>
        </p:spPr>
      </p:pic>
    </p:spTree>
    <p:extLst>
      <p:ext uri="{BB962C8B-B14F-4D97-AF65-F5344CB8AC3E}">
        <p14:creationId xmlns:p14="http://schemas.microsoft.com/office/powerpoint/2010/main" val="3114106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76F12-65C1-EB42-7FFC-2AC4E8830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map of the united states&#10;&#10;Description automatically generated">
            <a:extLst>
              <a:ext uri="{FF2B5EF4-FFF2-40B4-BE49-F238E27FC236}">
                <a16:creationId xmlns:a16="http://schemas.microsoft.com/office/drawing/2014/main" id="{AA2D8376-1596-FBAF-B91C-6D286B52A5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1647" y="0"/>
            <a:ext cx="10488706" cy="6858000"/>
          </a:xfrm>
        </p:spPr>
      </p:pic>
    </p:spTree>
    <p:extLst>
      <p:ext uri="{BB962C8B-B14F-4D97-AF65-F5344CB8AC3E}">
        <p14:creationId xmlns:p14="http://schemas.microsoft.com/office/powerpoint/2010/main" val="369781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B2CB5-6712-F25A-7869-D0189AA6E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map of the united states&#10;&#10;Description automatically generated">
            <a:extLst>
              <a:ext uri="{FF2B5EF4-FFF2-40B4-BE49-F238E27FC236}">
                <a16:creationId xmlns:a16="http://schemas.microsoft.com/office/drawing/2014/main" id="{42A50869-7BE4-963F-88BF-9967C11671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1647" y="0"/>
            <a:ext cx="10488706" cy="6858000"/>
          </a:xfrm>
        </p:spPr>
      </p:pic>
    </p:spTree>
    <p:extLst>
      <p:ext uri="{BB962C8B-B14F-4D97-AF65-F5344CB8AC3E}">
        <p14:creationId xmlns:p14="http://schemas.microsoft.com/office/powerpoint/2010/main" val="1866818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E80D2-4F95-6A36-542B-78C2BFB1E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map of the united states&#10;&#10;Description automatically generated">
            <a:extLst>
              <a:ext uri="{FF2B5EF4-FFF2-40B4-BE49-F238E27FC236}">
                <a16:creationId xmlns:a16="http://schemas.microsoft.com/office/drawing/2014/main" id="{171F12D6-334A-5A50-F1F5-70CE929D7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45000" y="2921794"/>
            <a:ext cx="3302000" cy="2159000"/>
          </a:xfrm>
        </p:spPr>
      </p:pic>
    </p:spTree>
    <p:extLst>
      <p:ext uri="{BB962C8B-B14F-4D97-AF65-F5344CB8AC3E}">
        <p14:creationId xmlns:p14="http://schemas.microsoft.com/office/powerpoint/2010/main" val="42203702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5</Words>
  <Application>Microsoft Macintosh PowerPoint</Application>
  <PresentationFormat>Widescreen</PresentationFormat>
  <Paragraphs>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Millan vs. Farinotti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Millan vs. Farinotti</dc:title>
  <dc:creator>Daniel Otto</dc:creator>
  <cp:lastModifiedBy>Daniel Otto</cp:lastModifiedBy>
  <cp:revision>1</cp:revision>
  <dcterms:created xsi:type="dcterms:W3CDTF">2024-05-13T17:42:39Z</dcterms:created>
  <dcterms:modified xsi:type="dcterms:W3CDTF">2024-05-13T18:09:42Z</dcterms:modified>
</cp:coreProperties>
</file>

<file path=docProps/thumbnail.jpeg>
</file>